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33CC"/>
    <a:srgbClr val="2729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1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93359-B9FE-463B-8229-9490E2AE0984}" type="datetimeFigureOut">
              <a:rPr lang="es-ES" smtClean="0"/>
              <a:t>27/04/2021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BD1D-383B-4146-8351-D98D537E9E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6514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93359-B9FE-463B-8229-9490E2AE0984}" type="datetimeFigureOut">
              <a:rPr lang="es-ES" smtClean="0"/>
              <a:t>27/04/2021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BD1D-383B-4146-8351-D98D537E9E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1445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93359-B9FE-463B-8229-9490E2AE0984}" type="datetimeFigureOut">
              <a:rPr lang="es-ES" smtClean="0"/>
              <a:t>27/04/2021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BD1D-383B-4146-8351-D98D537E9E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8523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93359-B9FE-463B-8229-9490E2AE0984}" type="datetimeFigureOut">
              <a:rPr lang="es-ES" smtClean="0"/>
              <a:t>27/04/2021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BD1D-383B-4146-8351-D98D537E9E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8705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93359-B9FE-463B-8229-9490E2AE0984}" type="datetimeFigureOut">
              <a:rPr lang="es-ES" smtClean="0"/>
              <a:t>27/04/2021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BD1D-383B-4146-8351-D98D537E9E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2906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93359-B9FE-463B-8229-9490E2AE0984}" type="datetimeFigureOut">
              <a:rPr lang="es-ES" smtClean="0"/>
              <a:t>27/04/2021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BD1D-383B-4146-8351-D98D537E9E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5259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93359-B9FE-463B-8229-9490E2AE0984}" type="datetimeFigureOut">
              <a:rPr lang="es-ES" smtClean="0"/>
              <a:t>27/04/2021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BD1D-383B-4146-8351-D98D537E9E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5868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93359-B9FE-463B-8229-9490E2AE0984}" type="datetimeFigureOut">
              <a:rPr lang="es-ES" smtClean="0"/>
              <a:t>27/04/2021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BD1D-383B-4146-8351-D98D537E9E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951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93359-B9FE-463B-8229-9490E2AE0984}" type="datetimeFigureOut">
              <a:rPr lang="es-ES" smtClean="0"/>
              <a:t>27/04/2021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BD1D-383B-4146-8351-D98D537E9E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258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93359-B9FE-463B-8229-9490E2AE0984}" type="datetimeFigureOut">
              <a:rPr lang="es-ES" smtClean="0"/>
              <a:t>27/04/2021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BD1D-383B-4146-8351-D98D537E9E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7650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93359-B9FE-463B-8229-9490E2AE0984}" type="datetimeFigureOut">
              <a:rPr lang="es-ES" smtClean="0"/>
              <a:t>27/04/2021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BD1D-383B-4146-8351-D98D537E9E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4034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93359-B9FE-463B-8229-9490E2AE0984}" type="datetimeFigureOut">
              <a:rPr lang="es-ES" smtClean="0"/>
              <a:t>27/04/2021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CBD1D-383B-4146-8351-D98D537E9E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4981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2"/>
          <p:cNvSpPr txBox="1">
            <a:spLocks noChangeArrowheads="1"/>
          </p:cNvSpPr>
          <p:nvPr/>
        </p:nvSpPr>
        <p:spPr bwMode="auto">
          <a:xfrm>
            <a:off x="0" y="3018971"/>
            <a:ext cx="12192000" cy="382451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4800" b="0" i="0" u="none" strike="noStrike" cap="none" normalizeH="0" baseline="0" dirty="0" smtClean="0">
              <a:ln>
                <a:noFill/>
              </a:ln>
              <a:solidFill>
                <a:srgbClr val="F2F2F2"/>
              </a:solidFill>
              <a:effectLst/>
              <a:latin typeface="Franklin Gothic Heavy" panose="020B0903020102020204" pitchFamily="34" charset="0"/>
              <a:ea typeface="Calibri" panose="020F0502020204030204" pitchFamily="34" charset="0"/>
              <a:cs typeface="Aharoni" charset="-79"/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-53975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-47625" y="2600325"/>
            <a:ext cx="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Cuadro de texto 2"/>
          <p:cNvSpPr txBox="1">
            <a:spLocks noChangeArrowheads="1"/>
          </p:cNvSpPr>
          <p:nvPr/>
        </p:nvSpPr>
        <p:spPr bwMode="auto">
          <a:xfrm>
            <a:off x="1136015" y="3273244"/>
            <a:ext cx="10344785" cy="331597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es-ES" sz="4800" dirty="0">
                <a:solidFill>
                  <a:srgbClr val="F2F2F2"/>
                </a:solidFill>
                <a:effectLst/>
                <a:latin typeface="Franklin Gothic Heavy" panose="020B0903020102020204" pitchFamily="34" charset="0"/>
                <a:cs typeface="Aharoni"/>
              </a:rPr>
              <a:t>TODOS  LOS  HURTOS  Y  ROBOS DETECTADOS  EN  ESTE  ESTABLECIMIENTO SERÁN  DENUNCIADOS</a:t>
            </a:r>
            <a:endParaRPr lang="es-ES" dirty="0">
              <a:effectLst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7460203" y="166382"/>
            <a:ext cx="3311610" cy="2644346"/>
          </a:xfrm>
          <a:prstGeom prst="round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/>
          <p:cNvSpPr txBox="1"/>
          <p:nvPr/>
        </p:nvSpPr>
        <p:spPr>
          <a:xfrm>
            <a:off x="8063767" y="683199"/>
            <a:ext cx="20512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Sustituir recuadro por imagen corporativa asociación o establecimiento</a:t>
            </a:r>
            <a:endParaRPr lang="es-ES" b="1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5795" y="228600"/>
            <a:ext cx="1871709" cy="2634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708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20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Aharoni</vt:lpstr>
      <vt:lpstr>Arial</vt:lpstr>
      <vt:lpstr>Calibri</vt:lpstr>
      <vt:lpstr>Calibri Light</vt:lpstr>
      <vt:lpstr>Franklin Gothic Heavy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CABELLO PRIETO, María Isabel</dc:creator>
  <cp:lastModifiedBy>Marta PLANO QUEROL</cp:lastModifiedBy>
  <cp:revision>14</cp:revision>
  <dcterms:created xsi:type="dcterms:W3CDTF">2017-08-02T11:08:29Z</dcterms:created>
  <dcterms:modified xsi:type="dcterms:W3CDTF">2021-04-27T12:21:32Z</dcterms:modified>
</cp:coreProperties>
</file>